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5"/>
    <p:restoredTop sz="96160"/>
  </p:normalViewPr>
  <p:slideViewPr>
    <p:cSldViewPr snapToGrid="0">
      <p:cViewPr varScale="1">
        <p:scale>
          <a:sx n="156" d="100"/>
          <a:sy n="156" d="100"/>
        </p:scale>
        <p:origin x="192" y="1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5/28/24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1km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2.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21304C-DFC2-4121-A3A1-819C4779F2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3531</TotalTime>
  <Words>606</Words>
  <Application>Microsoft Macintosh PowerPoint</Application>
  <PresentationFormat>Widescreen</PresentationFormat>
  <Paragraphs>71</Paragraphs>
  <Slides>27</Slides>
  <Notes>8</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Roboto</vt:lpstr>
      <vt:lpstr>Roboto Black</vt:lpstr>
      <vt:lpstr>Times New Roman</vt:lpstr>
      <vt:lpstr>IOWA-PPT-Template-Widescreen-2022</vt:lpstr>
      <vt:lpstr>GHANA CALIBRATION 1km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13</cp:revision>
  <dcterms:created xsi:type="dcterms:W3CDTF">2024-02-07T15:41:07Z</dcterms:created>
  <dcterms:modified xsi:type="dcterms:W3CDTF">2024-05-28T16:19:57Z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